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6B4E9"/>
    <a:srgbClr val="E69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027"/>
    <p:restoredTop sz="94671"/>
  </p:normalViewPr>
  <p:slideViewPr>
    <p:cSldViewPr snapToGrid="0" snapToObjects="1">
      <p:cViewPr>
        <p:scale>
          <a:sx n="196" d="100"/>
          <a:sy n="196" d="100"/>
        </p:scale>
        <p:origin x="-4656" y="-1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2.png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0213C-75B4-C447-B037-46CA633420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C11F70-19D9-8D43-9C26-35190C8804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26C9D7-1090-BA4E-8327-1911DCA670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BB195-0F74-524F-8BFF-FE22593595FD}" type="datetimeFigureOut">
              <a:rPr lang="en-US" smtClean="0"/>
              <a:t>6/14/18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DB3BF4-21DE-E94D-A1DC-868BB0234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9B33D9-A524-1945-90D9-0DA3A714E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6CB67-CF09-804D-942D-690FDD6B8F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5277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E9634-F833-B64C-B8D7-29BDD0B6B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2E5F6C-0E64-0946-9F2F-A8FAFDCD10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A32F28-DAA1-F840-93A0-88C802AEE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BB195-0F74-524F-8BFF-FE22593595FD}" type="datetimeFigureOut">
              <a:rPr lang="en-US" smtClean="0"/>
              <a:t>6/14/18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81A87E-B982-014D-8CEE-2451E1CE88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9BA22B-78CC-EA45-97BB-15B0F697B6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6CB67-CF09-804D-942D-690FDD6B8F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9404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59A279C-7AED-9D47-B882-FFA527C340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C08FF1-FB3B-8543-A63C-FEF7D2628B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F10438-2B1D-424B-AF52-217FC8C76F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BB195-0F74-524F-8BFF-FE22593595FD}" type="datetimeFigureOut">
              <a:rPr lang="en-US" smtClean="0"/>
              <a:t>6/14/18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A14522-29D9-B448-83A2-8F038B0012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FCA11D-3405-5045-8C26-82084E83FA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6CB67-CF09-804D-942D-690FDD6B8F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9279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377EF-6174-C447-9B28-B5286C087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E246EE-A986-274C-A9E3-DFFD24708D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68106C-F8E4-0744-8D1E-3A68427A0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BB195-0F74-524F-8BFF-FE22593595FD}" type="datetimeFigureOut">
              <a:rPr lang="en-US" smtClean="0"/>
              <a:t>6/14/18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A49B1A-85BF-D948-B0D5-77CD200CCA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5DB990-70EC-9744-91ED-9DE0E38EC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6CB67-CF09-804D-942D-690FDD6B8F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2163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60E18-1BA4-954C-A2C7-8519A4E9CF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45E709-FDAC-9248-80B1-31D865F0D1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DD04CC-A444-8745-B464-FECA4EF56D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BB195-0F74-524F-8BFF-FE22593595FD}" type="datetimeFigureOut">
              <a:rPr lang="en-US" smtClean="0"/>
              <a:t>6/14/18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6BA50A-F04F-AE4E-BB11-A0069A5E9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D2DC8D-BC1E-B646-9B1B-E4021A778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6CB67-CF09-804D-942D-690FDD6B8F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6803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3EFD6-1757-0E4F-B8AE-4773FEE16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DF2837-4443-2642-B8C4-C46842573A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718CA0-8A21-7F45-A073-267BD67073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75577A-6D0A-D549-BB04-A8388D0107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BB195-0F74-524F-8BFF-FE22593595FD}" type="datetimeFigureOut">
              <a:rPr lang="en-US" smtClean="0"/>
              <a:t>6/14/18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3C2CEB-0A1B-C246-88B1-DA3B3540F9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354C65-61CD-3A4F-B1E9-4B8A0D008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6CB67-CF09-804D-942D-690FDD6B8F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5159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E2299-EB32-9541-A41B-46355E55A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5271AA-3D18-544B-AE8D-D1B60D7254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795BAC-4443-3A49-B730-D21BC363E9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E2E65D-2ABC-E046-B78C-887F079B99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BC6616-5C47-1846-AEBF-AC8DA7B481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A5978B-719E-F04D-B206-E2BD1CD72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BB195-0F74-524F-8BFF-FE22593595FD}" type="datetimeFigureOut">
              <a:rPr lang="en-US" smtClean="0"/>
              <a:t>6/14/18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8B8DAB-1A33-2F45-B74A-07DD96001D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71D9FC9-DD87-0746-B28E-9CCAC15F6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6CB67-CF09-804D-942D-690FDD6B8F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784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ED8F9-0834-3148-AF76-B8F4E5E2E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7699963-4A4C-C145-8AEE-1431BD62B3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BB195-0F74-524F-8BFF-FE22593595FD}" type="datetimeFigureOut">
              <a:rPr lang="en-US" smtClean="0"/>
              <a:t>6/14/18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39F339-B4CE-4C45-A124-5293DD4B3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041E33-54D8-F64C-B1D7-913193DB4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6CB67-CF09-804D-942D-690FDD6B8F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8858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0E8272D-57C2-C148-A137-AA52925D7F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BB195-0F74-524F-8BFF-FE22593595FD}" type="datetimeFigureOut">
              <a:rPr lang="en-US" smtClean="0"/>
              <a:t>6/14/18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8A49A70-1F1F-114E-ABC4-4EB95E264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93FBB4-8BDE-DE4E-A8FE-3C215699D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6CB67-CF09-804D-942D-690FDD6B8F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7068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A7770-C695-2A41-8A0B-108DAF055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C983DD-30C7-9F4B-A937-5E245831DD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E93EB7-387E-6A45-908C-22B7E67B98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BCED8B-2D2B-3A47-9553-92FCF1D160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BB195-0F74-524F-8BFF-FE22593595FD}" type="datetimeFigureOut">
              <a:rPr lang="en-US" smtClean="0"/>
              <a:t>6/14/18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5AB08C-F1A4-5949-89DA-352127418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3AC2D2-307D-634D-B0D4-B49EE673F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6CB67-CF09-804D-942D-690FDD6B8F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388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897936-99C7-954A-A0CC-DBBF77554E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9BBCF8-677D-FB42-BBF1-641191EF22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1AE0FA-E3BC-724F-A9FB-2D26064FA9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FFFDD2-C904-8048-9217-127E982B9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BB195-0F74-524F-8BFF-FE22593595FD}" type="datetimeFigureOut">
              <a:rPr lang="en-US" smtClean="0"/>
              <a:t>6/14/18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06D86D-87BC-1840-BAEB-82285020D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35D5E6-7840-E641-8546-DA98ABDD1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6CB67-CF09-804D-942D-690FDD6B8F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4451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2FA505-6F7B-A242-982A-D9AFD18FD9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418F70-F3CD-9946-9F74-6C919FF55A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A23DE7-8829-E443-9750-5A79ED0ED3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DBB195-0F74-524F-8BFF-FE22593595FD}" type="datetimeFigureOut">
              <a:rPr lang="en-US" smtClean="0"/>
              <a:t>6/14/18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43111F-391A-F245-B08D-1AACE51CA3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39DAC6-5C33-DB4E-9302-C3A34E5FEC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76CB67-CF09-804D-942D-690FDD6B8F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612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72EF9C9-A0B9-8C41-90A0-732B15DD74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5725" y="643465"/>
            <a:ext cx="4592781" cy="594360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2847933F-E56D-6746-BE79-1997D05E60DB}"/>
              </a:ext>
            </a:extLst>
          </p:cNvPr>
          <p:cNvSpPr/>
          <p:nvPr/>
        </p:nvSpPr>
        <p:spPr>
          <a:xfrm>
            <a:off x="7721854" y="1392257"/>
            <a:ext cx="137786" cy="162839"/>
          </a:xfrm>
          <a:prstGeom prst="ellipse">
            <a:avLst/>
          </a:prstGeom>
          <a:solidFill>
            <a:srgbClr val="E69F00"/>
          </a:solidFill>
          <a:ln>
            <a:solidFill>
              <a:srgbClr val="E69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0F2ED89-33A9-DC49-AA96-6905DF58B08F}"/>
              </a:ext>
            </a:extLst>
          </p:cNvPr>
          <p:cNvSpPr/>
          <p:nvPr/>
        </p:nvSpPr>
        <p:spPr>
          <a:xfrm>
            <a:off x="7721854" y="1605842"/>
            <a:ext cx="137786" cy="162839"/>
          </a:xfrm>
          <a:prstGeom prst="ellipse">
            <a:avLst/>
          </a:prstGeom>
          <a:solidFill>
            <a:srgbClr val="56B4E9"/>
          </a:solidFill>
          <a:ln>
            <a:solidFill>
              <a:srgbClr val="56B4E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3542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9E7CB2C4-5869-8042-949D-97E47D6034C4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1697" y="643466"/>
            <a:ext cx="5728606" cy="5571067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1865E19E-FC7E-E249-98A7-E2802A72B55C}"/>
              </a:ext>
            </a:extLst>
          </p:cNvPr>
          <p:cNvSpPr/>
          <p:nvPr/>
        </p:nvSpPr>
        <p:spPr>
          <a:xfrm>
            <a:off x="7168552" y="1440611"/>
            <a:ext cx="86264" cy="94891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7C28AA0-81DB-4B4C-A328-B08696C53F27}"/>
              </a:ext>
            </a:extLst>
          </p:cNvPr>
          <p:cNvSpPr/>
          <p:nvPr/>
        </p:nvSpPr>
        <p:spPr>
          <a:xfrm>
            <a:off x="6225397" y="2188233"/>
            <a:ext cx="90494" cy="10429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ABB434D-9EBE-6C4C-B6C8-1F0A6CC8631B}"/>
              </a:ext>
            </a:extLst>
          </p:cNvPr>
          <p:cNvSpPr/>
          <p:nvPr/>
        </p:nvSpPr>
        <p:spPr>
          <a:xfrm rot="6127224">
            <a:off x="6408339" y="3268924"/>
            <a:ext cx="82153" cy="7701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0A99B72-C74A-2744-9519-40F85F530ECB}"/>
              </a:ext>
            </a:extLst>
          </p:cNvPr>
          <p:cNvSpPr/>
          <p:nvPr/>
        </p:nvSpPr>
        <p:spPr>
          <a:xfrm rot="16200000">
            <a:off x="6973629" y="4008260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F3620A8-73DE-C540-AFAD-4C839A870D3A}"/>
              </a:ext>
            </a:extLst>
          </p:cNvPr>
          <p:cNvSpPr/>
          <p:nvPr/>
        </p:nvSpPr>
        <p:spPr>
          <a:xfrm>
            <a:off x="3886845" y="2974631"/>
            <a:ext cx="145397" cy="14179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C05F6DD-4E79-C74F-B0E5-CC8DA00C844C}"/>
              </a:ext>
            </a:extLst>
          </p:cNvPr>
          <p:cNvSpPr/>
          <p:nvPr/>
        </p:nvSpPr>
        <p:spPr>
          <a:xfrm>
            <a:off x="5072187" y="3451860"/>
            <a:ext cx="169817" cy="17634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469B8849-0FFC-F644-9FD5-9A8DB08620D3}"/>
              </a:ext>
            </a:extLst>
          </p:cNvPr>
          <p:cNvSpPr/>
          <p:nvPr/>
        </p:nvSpPr>
        <p:spPr>
          <a:xfrm>
            <a:off x="5682343" y="3402874"/>
            <a:ext cx="84908" cy="97972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0092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2CF50A81-8914-FF41-AF1C-4F112871BF3E}"/>
              </a:ext>
            </a:extLst>
          </p:cNvPr>
          <p:cNvGrpSpPr/>
          <p:nvPr/>
        </p:nvGrpSpPr>
        <p:grpSpPr>
          <a:xfrm>
            <a:off x="2122462" y="556882"/>
            <a:ext cx="6313579" cy="6125937"/>
            <a:chOff x="2122462" y="0"/>
            <a:chExt cx="6313579" cy="6125937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89FCFAF-2BF9-A341-AC31-005D6A3E033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371233" y="0"/>
              <a:ext cx="6064808" cy="6125937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57064CB-BE1F-FD45-8323-56DFB7200051}"/>
                </a:ext>
              </a:extLst>
            </p:cNvPr>
            <p:cNvSpPr/>
            <p:nvPr/>
          </p:nvSpPr>
          <p:spPr>
            <a:xfrm>
              <a:off x="2122462" y="2383891"/>
              <a:ext cx="497542" cy="135815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5A80196-F4AB-C04A-B027-03E6465EFEE5}"/>
                </a:ext>
              </a:extLst>
            </p:cNvPr>
            <p:cNvSpPr txBox="1"/>
            <p:nvPr/>
          </p:nvSpPr>
          <p:spPr>
            <a:xfrm rot="16200000">
              <a:off x="1508468" y="2599063"/>
              <a:ext cx="1839686" cy="4462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300" spc="30" dirty="0">
                  <a:latin typeface="Arial" panose="020B0604020202020204" pitchFamily="34" charset="0"/>
                  <a:cs typeface="Arial" panose="020B0604020202020204" pitchFamily="34" charset="0"/>
                </a:rPr>
                <a:t>NMDS2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D8CD3BC1-59E8-CE4F-BF0F-673B74431EB7}"/>
                </a:ext>
              </a:extLst>
            </p:cNvPr>
            <p:cNvSpPr/>
            <p:nvPr/>
          </p:nvSpPr>
          <p:spPr>
            <a:xfrm>
              <a:off x="6844553" y="779929"/>
              <a:ext cx="174812" cy="16136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ysClr val="windowText" lastClr="000000"/>
                </a:solidFill>
              </a:endParaRP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F1A37E31-ACD3-4F4F-947E-29783EA86A07}"/>
                </a:ext>
              </a:extLst>
            </p:cNvPr>
            <p:cNvSpPr/>
            <p:nvPr/>
          </p:nvSpPr>
          <p:spPr>
            <a:xfrm>
              <a:off x="6844553" y="1002150"/>
              <a:ext cx="174812" cy="161365"/>
            </a:xfrm>
            <a:prstGeom prst="ellipse">
              <a:avLst/>
            </a:prstGeom>
            <a:solidFill>
              <a:srgbClr val="E69F00"/>
            </a:solidFill>
            <a:ln>
              <a:solidFill>
                <a:srgbClr val="E69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ysClr val="windowText" lastClr="000000"/>
                </a:solidFill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2C1F6A81-9A21-3B41-9FEE-E5C16C4F6871}"/>
                </a:ext>
              </a:extLst>
            </p:cNvPr>
            <p:cNvSpPr/>
            <p:nvPr/>
          </p:nvSpPr>
          <p:spPr>
            <a:xfrm>
              <a:off x="6844553" y="1193922"/>
              <a:ext cx="174812" cy="161365"/>
            </a:xfrm>
            <a:prstGeom prst="ellipse">
              <a:avLst/>
            </a:prstGeom>
            <a:solidFill>
              <a:srgbClr val="56B4E9"/>
            </a:solidFill>
            <a:ln>
              <a:solidFill>
                <a:srgbClr val="56B4E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ysClr val="windowText" lastClr="0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775974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E271C-8F4F-8748-BD28-62A0BCA22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5A7866-5B94-9F4D-A786-B26C28D930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Box 7">
            <a:extLst>
              <a:ext uri="{FF2B5EF4-FFF2-40B4-BE49-F238E27FC236}">
                <a16:creationId xmlns:a16="http://schemas.microsoft.com/office/drawing/2014/main" id="{393F2CC6-F790-A548-ADBE-9D1E560B0316}"/>
              </a:ext>
            </a:extLst>
          </p:cNvPr>
          <p:cNvSpPr txBox="1"/>
          <p:nvPr/>
        </p:nvSpPr>
        <p:spPr>
          <a:xfrm>
            <a:off x="5387657" y="3284855"/>
            <a:ext cx="1416685" cy="2882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kern="1200">
                <a:solidFill>
                  <a:srgbClr val="000000"/>
                </a:solidFill>
                <a:effectLst/>
                <a:latin typeface="Helvetica" pitchFamily="2" charset="0"/>
                <a:ea typeface="MS Mincho" panose="02020609040205080304" pitchFamily="49" charset="-128"/>
                <a:cs typeface="Times New Roman" panose="02020603050405020304" pitchFamily="18" charset="0"/>
              </a:rPr>
              <a:t>R</a:t>
            </a:r>
            <a:r>
              <a:rPr lang="en-US" sz="1000" kern="1200" baseline="30000">
                <a:solidFill>
                  <a:srgbClr val="000000"/>
                </a:solidFill>
                <a:effectLst/>
                <a:latin typeface="Helvetica" pitchFamily="2" charset="0"/>
                <a:ea typeface="MS Mincho" panose="02020609040205080304" pitchFamily="49" charset="-128"/>
                <a:cs typeface="Times New Roman" panose="02020603050405020304" pitchFamily="18" charset="0"/>
              </a:rPr>
              <a:t>2(invaded)</a:t>
            </a:r>
            <a:r>
              <a:rPr lang="en-US" sz="1000" kern="1200">
                <a:solidFill>
                  <a:srgbClr val="000000"/>
                </a:solidFill>
                <a:effectLst/>
                <a:latin typeface="Helvetica" pitchFamily="2" charset="0"/>
                <a:ea typeface="MS Mincho" panose="02020609040205080304" pitchFamily="49" charset="-128"/>
                <a:cs typeface="Times New Roman" panose="02020603050405020304" pitchFamily="18" charset="0"/>
              </a:rPr>
              <a:t>=0.75</a:t>
            </a:r>
            <a:endParaRPr lang="en-US" sz="1000">
              <a:effectLst/>
              <a:latin typeface="Times" pitchFamily="2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34983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35DD167-C75F-3F42-BDE1-E405CD0B70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43542" y="643466"/>
            <a:ext cx="4304915" cy="557106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AE41195-5FFB-094F-8B72-777AD133BAF4}"/>
              </a:ext>
            </a:extLst>
          </p:cNvPr>
          <p:cNvSpPr txBox="1"/>
          <p:nvPr/>
        </p:nvSpPr>
        <p:spPr>
          <a:xfrm>
            <a:off x="6772524" y="1060564"/>
            <a:ext cx="1254368" cy="646331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Control</a:t>
            </a:r>
          </a:p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   Eradicated</a:t>
            </a:r>
          </a:p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Invaded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7326E78-A6FB-B641-A6A6-78E7DAF353DD}"/>
              </a:ext>
            </a:extLst>
          </p:cNvPr>
          <p:cNvSpPr/>
          <p:nvPr/>
        </p:nvSpPr>
        <p:spPr>
          <a:xfrm>
            <a:off x="6828651" y="1129787"/>
            <a:ext cx="174812" cy="16136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ysClr val="windowText" lastClr="000000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6D01D3E-37FA-0446-9F1D-A24FC69CF5A6}"/>
              </a:ext>
            </a:extLst>
          </p:cNvPr>
          <p:cNvSpPr/>
          <p:nvPr/>
        </p:nvSpPr>
        <p:spPr>
          <a:xfrm>
            <a:off x="6828651" y="1317378"/>
            <a:ext cx="174812" cy="161365"/>
          </a:xfrm>
          <a:prstGeom prst="ellipse">
            <a:avLst/>
          </a:prstGeom>
          <a:solidFill>
            <a:srgbClr val="E69F00"/>
          </a:solidFill>
          <a:ln>
            <a:solidFill>
              <a:srgbClr val="E69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ysClr val="windowText" lastClr="000000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287112A-9274-9949-84EE-67F5F121787A}"/>
              </a:ext>
            </a:extLst>
          </p:cNvPr>
          <p:cNvSpPr/>
          <p:nvPr/>
        </p:nvSpPr>
        <p:spPr>
          <a:xfrm>
            <a:off x="6828651" y="1504970"/>
            <a:ext cx="174812" cy="161365"/>
          </a:xfrm>
          <a:prstGeom prst="ellipse">
            <a:avLst/>
          </a:prstGeom>
          <a:solidFill>
            <a:srgbClr val="56B4E9"/>
          </a:solidFill>
          <a:ln>
            <a:solidFill>
              <a:srgbClr val="56B4E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ysClr val="windowText" lastClr="000000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00A6773-7A10-FF4F-82C8-767281D84793}"/>
              </a:ext>
            </a:extLst>
          </p:cNvPr>
          <p:cNvSpPr/>
          <p:nvPr/>
        </p:nvSpPr>
        <p:spPr>
          <a:xfrm>
            <a:off x="3635298" y="3105613"/>
            <a:ext cx="423746" cy="64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7C6B446-AB0D-DC44-BF71-9BF110BEDC29}"/>
              </a:ext>
            </a:extLst>
          </p:cNvPr>
          <p:cNvSpPr/>
          <p:nvPr/>
        </p:nvSpPr>
        <p:spPr>
          <a:xfrm rot="16200000">
            <a:off x="3550091" y="3290498"/>
            <a:ext cx="74090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200" spc="30" dirty="0">
                <a:latin typeface="Arial" panose="020B0604020202020204" pitchFamily="34" charset="0"/>
                <a:cs typeface="Arial" panose="020B0604020202020204" pitchFamily="34" charset="0"/>
              </a:rPr>
              <a:t>NMDS2</a:t>
            </a:r>
          </a:p>
        </p:txBody>
      </p:sp>
    </p:spTree>
    <p:extLst>
      <p:ext uri="{BB962C8B-B14F-4D97-AF65-F5344CB8AC3E}">
        <p14:creationId xmlns:p14="http://schemas.microsoft.com/office/powerpoint/2010/main" val="33971389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8D3FDAB-9CB2-094A-B49D-A5D53ACF99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8857" y="643466"/>
            <a:ext cx="4166809" cy="5571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66382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</TotalTime>
  <Words>11</Words>
  <Application>Microsoft Macintosh PowerPoint</Application>
  <PresentationFormat>Widescreen</PresentationFormat>
  <Paragraphs>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MS Mincho</vt:lpstr>
      <vt:lpstr>Arial</vt:lpstr>
      <vt:lpstr>Calibri</vt:lpstr>
      <vt:lpstr>Calibri Light</vt:lpstr>
      <vt:lpstr>Helvetica</vt:lpstr>
      <vt:lpstr>Times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Michelle Jackson</dc:creator>
  <cp:lastModifiedBy>Michelle Jackson</cp:lastModifiedBy>
  <cp:revision>14</cp:revision>
  <dcterms:created xsi:type="dcterms:W3CDTF">2018-05-22T18:44:32Z</dcterms:created>
  <dcterms:modified xsi:type="dcterms:W3CDTF">2018-06-14T20:25:20Z</dcterms:modified>
</cp:coreProperties>
</file>

<file path=docProps/thumbnail.jpeg>
</file>